
<file path=[Content_Types].xml><?xml version="1.0" encoding="utf-8"?>
<Types xmlns="http://schemas.openxmlformats.org/package/2006/content-types">
  <Override PartName="/ppt/slides/slide41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50.xml" ContentType="application/vnd.openxmlformats-officedocument.presentationml.slide+xml"/>
  <Override PartName="/ppt/slides/slide18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8.xml" ContentType="application/vnd.openxmlformats-officedocument.presentationml.slide+xml"/>
  <Override PartName="/ppt/slides/slide37.xml" ContentType="application/vnd.openxmlformats-officedocument.presentationml.slide+xml"/>
  <Override PartName="/ppt/slides/slide9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tags/tag12.xml" ContentType="application/vnd.openxmlformats-officedocument.presentationml.tags+xml"/>
  <Override PartName="/ppt/theme/theme1.xml" ContentType="application/vnd.openxmlformats-officedocument.theme+xml"/>
  <Override PartName="/ppt/notesSlides/notesSlide2.xml" ContentType="application/vnd.openxmlformats-officedocument.presentationml.notesSlide+xml"/>
  <Override PartName="/ppt/tags/tag22.xml" ContentType="application/vnd.openxmlformats-officedocument.presentationml.tags+xml"/>
  <Override PartName="/ppt/tags/tag31.xml" ContentType="application/vnd.openxmlformats-officedocument.presentationml.tags+xml"/>
  <Override PartName="/ppt/tags/tag7.xml" ContentType="application/vnd.openxmlformats-officedocument.presentationml.tags+xml"/>
  <Override PartName="/ppt/tags/tag18.xml" ContentType="application/vnd.openxmlformats-officedocument.presentationml.tags+xml"/>
  <Default Extension="jpeg" ContentType="image/jpeg"/>
  <Override PartName="/ppt/notesSlides/notesSlide11.xml" ContentType="application/vnd.openxmlformats-officedocument.presentationml.notesSlide+xml"/>
  <Override PartName="/ppt/tags/tag28.xml" ContentType="application/vnd.openxmlformats-officedocument.presentationml.tags+xml"/>
  <Override PartName="/ppt/slides/slide13.xml" ContentType="application/vnd.openxmlformats-officedocument.presentationml.slide+xml"/>
  <Override PartName="/ppt/notesSlides/notesSlide21.xml" ContentType="application/vnd.openxmlformats-officedocument.presentationml.notesSlide+xml"/>
  <Override PartName="/ppt/tags/tag37.xml" ContentType="application/vnd.openxmlformats-officedocument.presentationml.tags+xml"/>
  <Override PartName="/ppt/slides/slide23.xml" ContentType="application/vnd.openxmlformats-officedocument.presentationml.slide+xml"/>
  <Override PartName="/ppt/notesSlides/notesSlide31.xml" ContentType="application/vnd.openxmlformats-officedocument.presentationml.notes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notesSlides/notesSlide40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s/slide42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51.xml" ContentType="application/vnd.openxmlformats-officedocument.presentationml.slide+xml"/>
  <Override PartName="/ppt/slides/slide19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29.xml" ContentType="application/vnd.openxmlformats-officedocument.presentationml.slide+xml"/>
  <Override PartName="/ppt/notesSlides/notesSlide36.xml" ContentType="application/vnd.openxmlformats-officedocument.presentationml.notesSlide+xml"/>
  <Override PartName="/ppt/slides/slide38.xml" ContentType="application/vnd.openxmlformats-officedocument.presentationml.slide+xml"/>
  <Override PartName="/ppt/slides/slide48.xml" ContentType="application/vnd.openxmlformats-officedocument.presentationml.slide+xml"/>
  <Override PartName="/ppt/tags/tag2.xml" ContentType="application/vnd.openxmlformats-officedocument.presentationml.tags+xml"/>
  <Override PartName="/ppt/tags/tag13.xml" ContentType="application/vnd.openxmlformats-officedocument.presentationml.tags+xml"/>
  <Override PartName="/ppt/theme/theme2.xml" ContentType="application/vnd.openxmlformats-officedocument.theme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32.xml" ContentType="application/vnd.openxmlformats-officedocument.presentationml.tags+xml"/>
  <Override PartName="/ppt/tags/tag8.xml" ContentType="application/vnd.openxmlformats-officedocument.presentationml.tags+xml"/>
  <Override PartName="/ppt/tags/tag1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9.xml" ContentType="application/vnd.openxmlformats-officedocument.presentationml.tags+xml"/>
  <Override PartName="/ppt/slides/slide14.xml" ContentType="application/vnd.openxmlformats-officedocument.presentationml.slide+xml"/>
  <Override PartName="/ppt/notesSlides/notesSlide22.xml" ContentType="application/vnd.openxmlformats-officedocument.presentationml.notesSlide+xml"/>
  <Override PartName="/ppt/tags/tag38.xml" ContentType="application/vnd.openxmlformats-officedocument.presentationml.tags+xml"/>
  <Override PartName="/ppt/slides/slide24.xml" ContentType="application/vnd.openxmlformats-officedocument.presentationml.slide+xml"/>
  <Default Extension="bin" ContentType="application/vnd.openxmlformats-officedocument.presentationml.printerSettings"/>
  <Override PartName="/ppt/notesSlides/notesSlide32.xml" ContentType="application/vnd.openxmlformats-officedocument.presentationml.notesSlide+xml"/>
  <Override PartName="/ppt/slides/slide33.xml" ContentType="application/vnd.openxmlformats-officedocument.presentationml.slide+xml"/>
  <Override PartName="/ppt/slides/slide5.xml" ContentType="application/vnd.openxmlformats-officedocument.presentationml.slide+xml"/>
  <Default Extension="xml" ContentType="application/xml"/>
  <Override PartName="/ppt/slideLayouts/slideLayout6.xml" ContentType="application/vnd.openxmlformats-officedocument.presentationml.slideLayout+xml"/>
  <Override PartName="/ppt/tableStyles.xml" ContentType="application/vnd.openxmlformats-officedocument.presentationml.tableStyles+xml"/>
  <Override PartName="/ppt/slides/slide43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52.xml" ContentType="application/vnd.openxmlformats-officedocument.presentationml.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docProps/app.xml" ContentType="application/vnd.openxmlformats-officedocument.extended-properties+xml"/>
  <Override PartName="/ppt/slides/slide39.xml" ContentType="application/vnd.openxmlformats-officedocument.presentationml.slide+xml"/>
  <Override PartName="/ppt/slides/slide49.xml" ContentType="application/vnd.openxmlformats-officedocument.presentationml.slide+xml"/>
  <Override PartName="/docProps/core.xml" ContentType="application/vnd.openxmlformats-package.core-properties+xml"/>
  <Override PartName="/ppt/tags/tag3.xml" ContentType="application/vnd.openxmlformats-officedocument.presentationml.tags+xml"/>
  <Override PartName="/ppt/tags/tag14.xml" ContentType="application/vnd.openxmlformats-officedocument.presentationml.tags+xml"/>
  <Override PartName="/ppt/theme/theme3.xml" ContentType="application/vnd.openxmlformats-officedocument.theme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ppt/tags/tag33.xml" ContentType="application/vnd.openxmlformats-officedocument.presentationml.tags+xml"/>
  <Override PartName="/ppt/tags/tag9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3.xml" ContentType="application/vnd.openxmlformats-officedocument.presentationml.notesSlide+xml"/>
  <Default Extension="gif" ContentType="image/gif"/>
  <Override PartName="/ppt/slides/slide15.xml" ContentType="application/vnd.openxmlformats-officedocument.presentationml.slide+xml"/>
  <Override PartName="/ppt/notesSlides/notesSlide23.xml" ContentType="application/vnd.openxmlformats-officedocument.presentationml.notesSlide+xml"/>
  <Override PartName="/ppt/tags/tag39.xml" ContentType="application/vnd.openxmlformats-officedocument.presentationml.tags+xml"/>
  <Override PartName="/ppt/slides/slide25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34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s/slide44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53.xml" ContentType="application/vnd.openxmlformats-officedocument.presentationml.slide+xml"/>
  <Override PartName="/ppt/notesSlides/notesSlide29.xml" ContentType="application/vnd.openxmlformats-officedocument.presentationml.notesSlide+xml"/>
  <Override PartName="/ppt/notesSlides/notesSlide38.xml" ContentType="application/vnd.openxmlformats-officedocument.presentationml.notesSlide+xml"/>
  <Override PartName="/ppt/tags/tag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25.xml" ContentType="application/vnd.openxmlformats-officedocument.presentationml.tags+xml"/>
  <Override PartName="/ppt/slides/slide10.xml" ContentType="application/vnd.openxmlformats-officedocument.presentationml.slide+xml"/>
  <Override PartName="/ppt/tags/tag34.xml" ContentType="application/vnd.openxmlformats-officedocument.presentationml.tags+xml"/>
  <Override PartName="/ppt/slides/slide20.xml" ContentType="application/vnd.openxmlformats-officedocument.presentationml.slide+xml"/>
  <Override PartName="/ppt/slides/slide1.xml" ContentType="application/vnd.openxmlformats-officedocument.presentationml.slide+xml"/>
  <Override PartName="/ppt/slideLayouts/slideLayout2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24.xml" ContentType="application/vnd.openxmlformats-officedocument.presentationml.notesSlide+xml"/>
  <Override PartName="/ppt/viewProps.xml" ContentType="application/vnd.openxmlformats-officedocument.presentationml.viewProps+xml"/>
  <Default Extension="rels" ContentType="application/vnd.openxmlformats-package.relationships+xml"/>
  <Override PartName="/ppt/slides/slide26.xml" ContentType="application/vnd.openxmlformats-officedocument.presentationml.slide+xml"/>
  <Override PartName="/ppt/notesSlides/notesSlide34.xml" ContentType="application/vnd.openxmlformats-officedocument.presentationml.notesSlide+xml"/>
  <Override PartName="/ppt/slides/slide35.xml" ContentType="application/vnd.openxmlformats-officedocument.presentationml.slide+xml"/>
  <Override PartName="/ppt/slides/slide7.xml" ContentType="application/vnd.openxmlformats-officedocument.presentationml.slide+xml"/>
  <Override PartName="/ppt/slides/slide45.xml" ContentType="application/vnd.openxmlformats-officedocument.presentationml.slide+xml"/>
  <Override PartName="/ppt/tags/tag10.xml" ContentType="application/vnd.openxmlformats-officedocument.presentationml.tags+xml"/>
  <Override PartName="/ppt/presProps.xml" ContentType="application/vnd.openxmlformats-officedocument.presentationml.presProps+xml"/>
  <Override PartName="/ppt/notesSlides/notesSlide39.xml" ContentType="application/vnd.openxmlformats-officedocument.presentationml.notesSlide+xml"/>
  <Override PartName="/ppt/tags/tag20.xml" ContentType="application/vnd.openxmlformats-officedocument.presentationml.tags+xml"/>
  <Override PartName="/ppt/presentation.xml" ContentType="application/vnd.openxmlformats-officedocument.presentationml.presentation.main+xml"/>
  <Override PartName="/ppt/tags/tag5.xml" ContentType="application/vnd.openxmlformats-officedocument.presentationml.tags+xml"/>
  <Override PartName="/ppt/tags/tag1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6.xml" ContentType="application/vnd.openxmlformats-officedocument.presentationml.tags+xml"/>
  <Override PartName="/ppt/slides/slide11.xml" ContentType="application/vnd.openxmlformats-officedocument.presentationml.slide+xml"/>
  <Override PartName="/ppt/tags/tag35.xml" ContentType="application/vnd.openxmlformats-officedocument.presentationml.tags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2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3.xml" ContentType="application/vnd.openxmlformats-officedocument.presentationml.slideLayout+xml"/>
  <Override PartName="/ppt/slides/slide40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35.xml" ContentType="application/vnd.openxmlformats-officedocument.presentationml.notesSlide+xml"/>
  <Override PartName="/ppt/slides/slide36.xml" ContentType="application/vnd.openxmlformats-officedocument.presentationml.slide+xml"/>
  <Override PartName="/ppt/slides/slide8.xml" ContentType="application/vnd.openxmlformats-officedocument.presentationml.slide+xml"/>
  <Override PartName="/ppt/slides/slide46.xml" ContentType="application/vnd.openxmlformats-officedocument.presentationml.slide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ppt/tags/tag21.xml" ContentType="application/vnd.openxmlformats-officedocument.presentationml.tags+xml"/>
  <Override PartName="/ppt/tags/tag30.xml" ContentType="application/vnd.openxmlformats-officedocument.presentationml.tags+xml"/>
  <Override PartName="/ppt/tags/tag40.xml" ContentType="application/vnd.openxmlformats-officedocument.presentationml.tags+xml"/>
  <Override PartName="/ppt/tags/tag6.xml" ContentType="application/vnd.openxmlformats-officedocument.presentationml.tags+xml"/>
  <Override PartName="/ppt/tags/tag17.xml" ContentType="application/vnd.openxmlformats-officedocument.presentationml.tags+xml"/>
  <Override PartName="/ppt/notesSlides/notesSlide7.xml" ContentType="application/vnd.openxmlformats-officedocument.presentationml.notesSlide+xml"/>
  <Override PartName="/ppt/tags/tag27.xml" ContentType="application/vnd.openxmlformats-officedocument.presentationml.tags+xml"/>
  <Override PartName="/ppt/slides/slide12.xml" ContentType="application/vnd.openxmlformats-officedocument.presentationml.slide+xml"/>
  <Override PartName="/ppt/notesSlides/notesSlide20.xml" ContentType="application/vnd.openxmlformats-officedocument.presentationml.notesSlide+xml"/>
  <Override PartName="/ppt/tags/tag36.xml" ContentType="application/vnd.openxmlformats-officedocument.presentationml.tags+xml"/>
  <Override PartName="/ppt/slides/slide22.xml" ContentType="application/vnd.openxmlformats-officedocument.presentationml.slide+xml"/>
  <Override PartName="/ppt/notesSlides/notesSlide30.xml" ContentType="application/vnd.openxmlformats-officedocument.presentationml.notesSlide+xml"/>
  <Override PartName="/ppt/slides/slide31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6588" autoAdjust="0"/>
    <p:restoredTop sz="88855" autoAdjust="0"/>
  </p:normalViewPr>
  <p:slideViewPr>
    <p:cSldViewPr>
      <p:cViewPr varScale="1">
        <p:scale>
          <a:sx n="105" d="100"/>
          <a:sy n="105" d="100"/>
        </p:scale>
        <p:origin x="-1392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pPr/>
              <a:t>10/8/18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pPr/>
              <a:t>10/8/18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>
    <mc:Choice xmlns:mc="http://schemas.openxmlformats.org/markup-compatibility/2006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61304215"/>
      </p:ext>
    </p:extLst>
  </p:cSld>
  <p:clrMapOvr>
    <a:masterClrMapping/>
  </p:clrMapOvr>
  <mc:AlternateContent>
    <mc:Choice xmlns:mc="http://schemas.openxmlformats.org/markup-compatibility/2006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55494168"/>
      </p:ext>
    </p:extLst>
  </p:cSld>
  <p:clrMapOvr>
    <a:masterClrMapping/>
  </p:clrMapOvr>
  <mc:AlternateContent>
    <mc:Choice xmlns:mc="http://schemas.openxmlformats.org/markup-compatibility/2006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Cd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NUEVA201809FSF4 and then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pull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/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NUEVA201809FSF4,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 your NUEVA201809FSF4,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 your NUEVA201809FSF4, open the activity.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NUEVA201809FSF4 at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11060</TotalTime>
  <Words>1487</Words>
  <Application>Microsoft Macintosh PowerPoint</Application>
  <PresentationFormat>On-screen Show (4:3)</PresentationFormat>
  <Paragraphs>284</Paragraphs>
  <Slides>53</Slides>
  <Notes>40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Slide 13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Slide 22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Slide 29</vt:lpstr>
      <vt:lpstr>INSTRUCTOR DEMO!</vt:lpstr>
      <vt:lpstr>Demo Time</vt:lpstr>
      <vt:lpstr>Alerts, Prompts, Confirms</vt:lpstr>
      <vt:lpstr>Slide 33</vt:lpstr>
      <vt:lpstr>Document Write</vt:lpstr>
      <vt:lpstr>Writing to HTML</vt:lpstr>
      <vt:lpstr>If/Else Statements</vt:lpstr>
      <vt:lpstr>Demo Time</vt:lpstr>
      <vt:lpstr>If/Else Statements</vt:lpstr>
      <vt:lpstr>Slide 39</vt:lpstr>
      <vt:lpstr>Slide 40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Slide 48</vt:lpstr>
      <vt:lpstr>Homework #3</vt:lpstr>
      <vt:lpstr>Questions?</vt:lpstr>
      <vt:lpstr>Challenge Activity?</vt:lpstr>
      <vt:lpstr>Slide 52</vt:lpstr>
      <vt:lpstr>Slide 53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PhillipLoy</cp:lastModifiedBy>
  <cp:revision>1502</cp:revision>
  <cp:lastPrinted>2016-01-30T16:23:56Z</cp:lastPrinted>
  <dcterms:created xsi:type="dcterms:W3CDTF">2018-10-09T03:42:45Z</dcterms:created>
  <dcterms:modified xsi:type="dcterms:W3CDTF">2018-10-09T03:52:55Z</dcterms:modified>
</cp:coreProperties>
</file>